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енис Шерстнев" userId="4a348042d3051585" providerId="LiveId" clId="{4599128F-08AA-4CE3-AFD7-D2713686FF02}"/>
    <pc:docChg chg="undo custSel addSld modSld">
      <pc:chgData name="Денис Шерстнев" userId="4a348042d3051585" providerId="LiveId" clId="{4599128F-08AA-4CE3-AFD7-D2713686FF02}" dt="2024-02-20T19:15:52.727" v="2076" actId="20577"/>
      <pc:docMkLst>
        <pc:docMk/>
      </pc:docMkLst>
      <pc:sldChg chg="addSp modSp new mod">
        <pc:chgData name="Денис Шерстнев" userId="4a348042d3051585" providerId="LiveId" clId="{4599128F-08AA-4CE3-AFD7-D2713686FF02}" dt="2024-02-20T19:15:52.727" v="2076" actId="20577"/>
        <pc:sldMkLst>
          <pc:docMk/>
          <pc:sldMk cId="3231531785" sldId="259"/>
        </pc:sldMkLst>
        <pc:spChg chg="mod">
          <ac:chgData name="Денис Шерстнев" userId="4a348042d3051585" providerId="LiveId" clId="{4599128F-08AA-4CE3-AFD7-D2713686FF02}" dt="2024-02-20T19:15:52.727" v="2076" actId="20577"/>
          <ac:spMkLst>
            <pc:docMk/>
            <pc:sldMk cId="3231531785" sldId="259"/>
            <ac:spMk id="2" creationId="{E03BC4AB-F98E-6904-11C9-C634C04956CF}"/>
          </ac:spMkLst>
        </pc:spChg>
        <pc:spChg chg="mod">
          <ac:chgData name="Денис Шерстнев" userId="4a348042d3051585" providerId="LiveId" clId="{4599128F-08AA-4CE3-AFD7-D2713686FF02}" dt="2024-02-20T18:56:13.866" v="1272" actId="20577"/>
          <ac:spMkLst>
            <pc:docMk/>
            <pc:sldMk cId="3231531785" sldId="259"/>
            <ac:spMk id="3" creationId="{44D65E43-CBA9-4A1D-33F2-4FA8713AD426}"/>
          </ac:spMkLst>
        </pc:spChg>
        <pc:spChg chg="add mod">
          <ac:chgData name="Денис Шерстнев" userId="4a348042d3051585" providerId="LiveId" clId="{4599128F-08AA-4CE3-AFD7-D2713686FF02}" dt="2024-02-20T18:50:13.996" v="908" actId="1076"/>
          <ac:spMkLst>
            <pc:docMk/>
            <pc:sldMk cId="3231531785" sldId="259"/>
            <ac:spMk id="5" creationId="{DB6D187E-A58B-8FD4-F548-78798CB21CE0}"/>
          </ac:spMkLst>
        </pc:spChg>
        <pc:spChg chg="add mod">
          <ac:chgData name="Денис Шерстнев" userId="4a348042d3051585" providerId="LiveId" clId="{4599128F-08AA-4CE3-AFD7-D2713686FF02}" dt="2024-02-20T18:50:07.990" v="907" actId="20577"/>
          <ac:spMkLst>
            <pc:docMk/>
            <pc:sldMk cId="3231531785" sldId="259"/>
            <ac:spMk id="8" creationId="{0923382E-47BA-9F1A-44B6-1502ABF8BFBD}"/>
          </ac:spMkLst>
        </pc:spChg>
        <pc:picChg chg="add mod">
          <ac:chgData name="Денис Шерстнев" userId="4a348042d3051585" providerId="LiveId" clId="{4599128F-08AA-4CE3-AFD7-D2713686FF02}" dt="2024-02-20T17:59:39.755" v="694" actId="14100"/>
          <ac:picMkLst>
            <pc:docMk/>
            <pc:sldMk cId="3231531785" sldId="259"/>
            <ac:picMk id="4" creationId="{F5FB92E8-2878-DAD6-4C1B-242A2C09EAE5}"/>
          </ac:picMkLst>
        </pc:picChg>
        <pc:picChg chg="add mod">
          <ac:chgData name="Денис Шерстнев" userId="4a348042d3051585" providerId="LiveId" clId="{4599128F-08AA-4CE3-AFD7-D2713686FF02}" dt="2024-02-20T18:49:46.593" v="870" actId="1076"/>
          <ac:picMkLst>
            <pc:docMk/>
            <pc:sldMk cId="3231531785" sldId="259"/>
            <ac:picMk id="7" creationId="{E38C06AA-B55F-B0D9-88C8-2E8970C28A08}"/>
          </ac:picMkLst>
        </pc:picChg>
      </pc:sldChg>
      <pc:sldChg chg="addSp modSp new mod">
        <pc:chgData name="Денис Шерстнев" userId="4a348042d3051585" providerId="LiveId" clId="{4599128F-08AA-4CE3-AFD7-D2713686FF02}" dt="2024-02-20T18:59:47.140" v="1466" actId="14100"/>
        <pc:sldMkLst>
          <pc:docMk/>
          <pc:sldMk cId="3585500404" sldId="260"/>
        </pc:sldMkLst>
        <pc:spChg chg="mod">
          <ac:chgData name="Денис Шерстнев" userId="4a348042d3051585" providerId="LiveId" clId="{4599128F-08AA-4CE3-AFD7-D2713686FF02}" dt="2024-02-20T18:54:45.205" v="1144" actId="20577"/>
          <ac:spMkLst>
            <pc:docMk/>
            <pc:sldMk cId="3585500404" sldId="260"/>
            <ac:spMk id="2" creationId="{5260C97D-454E-5958-1D78-2F34838F4CA3}"/>
          </ac:spMkLst>
        </pc:spChg>
        <pc:spChg chg="mod">
          <ac:chgData name="Денис Шерстнев" userId="4a348042d3051585" providerId="LiveId" clId="{4599128F-08AA-4CE3-AFD7-D2713686FF02}" dt="2024-02-20T18:59:47.140" v="1466" actId="14100"/>
          <ac:spMkLst>
            <pc:docMk/>
            <pc:sldMk cId="3585500404" sldId="260"/>
            <ac:spMk id="3" creationId="{08654E3D-8517-FB33-B5BC-0DCBB42314F9}"/>
          </ac:spMkLst>
        </pc:spChg>
        <pc:spChg chg="add mod">
          <ac:chgData name="Денис Шерстнев" userId="4a348042d3051585" providerId="LiveId" clId="{4599128F-08AA-4CE3-AFD7-D2713686FF02}" dt="2024-02-20T18:59:40.960" v="1465" actId="1076"/>
          <ac:spMkLst>
            <pc:docMk/>
            <pc:sldMk cId="3585500404" sldId="260"/>
            <ac:spMk id="10" creationId="{399DEBBA-31F5-BAA2-D704-18911F381E99}"/>
          </ac:spMkLst>
        </pc:spChg>
        <pc:picChg chg="add mod">
          <ac:chgData name="Денис Шерстнев" userId="4a348042d3051585" providerId="LiveId" clId="{4599128F-08AA-4CE3-AFD7-D2713686FF02}" dt="2024-02-20T18:57:54.922" v="1429" actId="1076"/>
          <ac:picMkLst>
            <pc:docMk/>
            <pc:sldMk cId="3585500404" sldId="260"/>
            <ac:picMk id="5" creationId="{B9FC4CE8-942F-95B0-70CF-6D0DDECEB013}"/>
          </ac:picMkLst>
        </pc:picChg>
        <pc:picChg chg="add mod">
          <ac:chgData name="Денис Шерстнев" userId="4a348042d3051585" providerId="LiveId" clId="{4599128F-08AA-4CE3-AFD7-D2713686FF02}" dt="2024-02-20T18:58:31.432" v="1434" actId="1076"/>
          <ac:picMkLst>
            <pc:docMk/>
            <pc:sldMk cId="3585500404" sldId="260"/>
            <ac:picMk id="7" creationId="{F60F7ED7-22D8-C35B-5DF9-42AA7566CC38}"/>
          </ac:picMkLst>
        </pc:picChg>
        <pc:picChg chg="add mod">
          <ac:chgData name="Денис Шерстнев" userId="4a348042d3051585" providerId="LiveId" clId="{4599128F-08AA-4CE3-AFD7-D2713686FF02}" dt="2024-02-20T18:59:01.272" v="1439" actId="1076"/>
          <ac:picMkLst>
            <pc:docMk/>
            <pc:sldMk cId="3585500404" sldId="260"/>
            <ac:picMk id="9" creationId="{5E4CE050-7126-6524-ADBB-ACA24949D4B8}"/>
          </ac:picMkLst>
        </pc:picChg>
      </pc:sldChg>
      <pc:sldChg chg="addSp modSp new mod">
        <pc:chgData name="Денис Шерстнев" userId="4a348042d3051585" providerId="LiveId" clId="{4599128F-08AA-4CE3-AFD7-D2713686FF02}" dt="2024-02-20T19:04:54.870" v="2011" actId="14100"/>
        <pc:sldMkLst>
          <pc:docMk/>
          <pc:sldMk cId="1086271472" sldId="261"/>
        </pc:sldMkLst>
        <pc:spChg chg="mod">
          <ac:chgData name="Денис Шерстнев" userId="4a348042d3051585" providerId="LiveId" clId="{4599128F-08AA-4CE3-AFD7-D2713686FF02}" dt="2024-02-20T19:00:03.327" v="1493" actId="20577"/>
          <ac:spMkLst>
            <pc:docMk/>
            <pc:sldMk cId="1086271472" sldId="261"/>
            <ac:spMk id="2" creationId="{98587263-64DC-A361-646C-5A7D2B9FB10B}"/>
          </ac:spMkLst>
        </pc:spChg>
        <pc:spChg chg="mod">
          <ac:chgData name="Денис Шерстнев" userId="4a348042d3051585" providerId="LiveId" clId="{4599128F-08AA-4CE3-AFD7-D2713686FF02}" dt="2024-02-20T19:04:54.870" v="2011" actId="14100"/>
          <ac:spMkLst>
            <pc:docMk/>
            <pc:sldMk cId="1086271472" sldId="261"/>
            <ac:spMk id="3" creationId="{1F032216-69EE-1C1C-E68C-0F8A0E64B48E}"/>
          </ac:spMkLst>
        </pc:spChg>
        <pc:picChg chg="add mod modCrop">
          <ac:chgData name="Денис Шерстнев" userId="4a348042d3051585" providerId="LiveId" clId="{4599128F-08AA-4CE3-AFD7-D2713686FF02}" dt="2024-02-20T19:04:52.165" v="2010" actId="14100"/>
          <ac:picMkLst>
            <pc:docMk/>
            <pc:sldMk cId="1086271472" sldId="261"/>
            <ac:picMk id="5" creationId="{25D1A644-0678-C831-579F-216D04A17C32}"/>
          </ac:picMkLst>
        </pc:picChg>
      </pc:sldChg>
      <pc:sldChg chg="addSp delSp modSp new mod modAnim">
        <pc:chgData name="Денис Шерстнев" userId="4a348042d3051585" providerId="LiveId" clId="{4599128F-08AA-4CE3-AFD7-D2713686FF02}" dt="2024-02-20T19:11:15.784" v="2046"/>
        <pc:sldMkLst>
          <pc:docMk/>
          <pc:sldMk cId="2755772203" sldId="262"/>
        </pc:sldMkLst>
        <pc:spChg chg="mod">
          <ac:chgData name="Денис Шерстнев" userId="4a348042d3051585" providerId="LiveId" clId="{4599128F-08AA-4CE3-AFD7-D2713686FF02}" dt="2024-02-20T19:05:46.827" v="2040" actId="20577"/>
          <ac:spMkLst>
            <pc:docMk/>
            <pc:sldMk cId="2755772203" sldId="262"/>
            <ac:spMk id="2" creationId="{0CE41424-48B4-95C2-3C89-8424359F2F95}"/>
          </ac:spMkLst>
        </pc:spChg>
        <pc:spChg chg="del mod">
          <ac:chgData name="Денис Шерстнев" userId="4a348042d3051585" providerId="LiveId" clId="{4599128F-08AA-4CE3-AFD7-D2713686FF02}" dt="2024-02-20T19:10:34.877" v="2042" actId="22"/>
          <ac:spMkLst>
            <pc:docMk/>
            <pc:sldMk cId="2755772203" sldId="262"/>
            <ac:spMk id="3" creationId="{FD5299E8-3471-3974-7F86-51FA0C058C7D}"/>
          </ac:spMkLst>
        </pc:spChg>
        <pc:spChg chg="add del mod">
          <ac:chgData name="Денис Шерстнев" userId="4a348042d3051585" providerId="LiveId" clId="{4599128F-08AA-4CE3-AFD7-D2713686FF02}" dt="2024-02-20T19:11:15.784" v="2046"/>
          <ac:spMkLst>
            <pc:docMk/>
            <pc:sldMk cId="2755772203" sldId="262"/>
            <ac:spMk id="9" creationId="{DA3E95E3-6EF3-318C-B53E-66BF86D2BA35}"/>
          </ac:spMkLst>
        </pc:spChg>
        <pc:picChg chg="add del mod ord">
          <ac:chgData name="Денис Шерстнев" userId="4a348042d3051585" providerId="LiveId" clId="{4599128F-08AA-4CE3-AFD7-D2713686FF02}" dt="2024-02-20T19:10:48.161" v="2045" actId="478"/>
          <ac:picMkLst>
            <pc:docMk/>
            <pc:sldMk cId="2755772203" sldId="262"/>
            <ac:picMk id="5" creationId="{056979EE-D307-1B28-06B9-5C3EA52CB695}"/>
          </ac:picMkLst>
        </pc:picChg>
        <pc:picChg chg="add del">
          <ac:chgData name="Денис Шерстнев" userId="4a348042d3051585" providerId="LiveId" clId="{4599128F-08AA-4CE3-AFD7-D2713686FF02}" dt="2024-02-20T19:10:41.631" v="2044" actId="22"/>
          <ac:picMkLst>
            <pc:docMk/>
            <pc:sldMk cId="2755772203" sldId="262"/>
            <ac:picMk id="7" creationId="{9F120181-0775-F18F-165A-80C885B4D976}"/>
          </ac:picMkLst>
        </pc:picChg>
        <pc:picChg chg="add mod">
          <ac:chgData name="Денис Шерстнев" userId="4a348042d3051585" providerId="LiveId" clId="{4599128F-08AA-4CE3-AFD7-D2713686FF02}" dt="2024-02-20T19:11:15.784" v="2046"/>
          <ac:picMkLst>
            <pc:docMk/>
            <pc:sldMk cId="2755772203" sldId="262"/>
            <ac:picMk id="10" creationId="{2441F91C-42CC-99DB-32ED-66412C3C16CC}"/>
          </ac:picMkLst>
        </pc:picChg>
      </pc:sldChg>
    </pc:docChg>
  </pc:docChgLst>
</pc:chgInfo>
</file>

<file path=ppt/media/image1.jpeg>
</file>

<file path=ppt/media/image10.jpg>
</file>

<file path=ppt/media/image11.jp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699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50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2228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12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62011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1501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2429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1109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455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8842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64020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726CC7EE-7F58-4987-9A2F-9DE1627F5D33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37B04A9-FE1C-4DBB-A42B-63BBD8D2DF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31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192.168.4.1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ECD952-DBDE-2F41-C2B8-F12C61AFD3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Датчик </a:t>
            </a:r>
            <a:r>
              <a:rPr lang="en-US" dirty="0"/>
              <a:t>Co2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ABD1E6D-79D0-E8D2-0F77-F497F584D4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Денис Шерстнев</a:t>
            </a:r>
          </a:p>
          <a:p>
            <a:r>
              <a:rPr lang="ru-RU" dirty="0"/>
              <a:t> 9 Класс ГБОУ Школа №2083</a:t>
            </a:r>
          </a:p>
        </p:txBody>
      </p:sp>
    </p:spTree>
    <p:extLst>
      <p:ext uri="{BB962C8B-B14F-4D97-AF65-F5344CB8AC3E}">
        <p14:creationId xmlns:p14="http://schemas.microsoft.com/office/powerpoint/2010/main" val="1820125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D9224D-4CDD-EEC7-4052-72E0078B6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586" y="238294"/>
            <a:ext cx="4787405" cy="3096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7C3D75-7339-9481-5564-C4651181C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89CD99-1A76-141E-D76C-500430D85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5199776" cy="393192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ru-RU" sz="2200" dirty="0"/>
              <a:t>Проблема: В школьных классах быстро накапливается углекислый газ, из-за чего школьникам некомфортно учиться!</a:t>
            </a:r>
          </a:p>
          <a:p>
            <a:pPr marL="0" indent="0">
              <a:buNone/>
            </a:pPr>
            <a:r>
              <a:rPr lang="ru-RU" sz="2200" dirty="0"/>
              <a:t>Влияние </a:t>
            </a:r>
            <a:r>
              <a:rPr lang="en-US" sz="2200" dirty="0"/>
              <a:t>CO2 </a:t>
            </a:r>
            <a:r>
              <a:rPr lang="ru-RU" sz="2200" dirty="0"/>
              <a:t>на человека в </a:t>
            </a:r>
            <a:r>
              <a:rPr lang="en-US" sz="2200" dirty="0"/>
              <a:t>ppm:</a:t>
            </a:r>
            <a:endParaRPr lang="ru-RU" sz="2200" dirty="0"/>
          </a:p>
          <a:p>
            <a:pPr algn="just"/>
            <a:r>
              <a:rPr lang="ru-RU" sz="2200" dirty="0">
                <a:effectLst/>
                <a:ea typeface="Times New Roman" panose="02020603050405020304" pitchFamily="18" charset="0"/>
              </a:rPr>
              <a:t>380-400 Идеальный для здоровья и хорошего самочувствия человека.</a:t>
            </a:r>
          </a:p>
          <a:p>
            <a:pPr algn="just"/>
            <a:r>
              <a:rPr lang="ru-RU" sz="2200" dirty="0">
                <a:effectLst/>
                <a:ea typeface="Times New Roman" panose="02020603050405020304" pitchFamily="18" charset="0"/>
              </a:rPr>
              <a:t>400-600 Нормальное качество воздуха. Рекомендовано для детских комнат, спален, школ и детских садов.</a:t>
            </a:r>
          </a:p>
          <a:p>
            <a:pPr algn="just"/>
            <a:r>
              <a:rPr lang="ru-RU" sz="2200" dirty="0">
                <a:effectLst/>
                <a:ea typeface="Times New Roman" panose="02020603050405020304" pitchFamily="18" charset="0"/>
              </a:rPr>
              <a:t>600-1000 Появляются жалобы на качество воздуха. У людей, страдающих астмой могут учащаться приступы.</a:t>
            </a:r>
          </a:p>
          <a:p>
            <a:pPr algn="just"/>
            <a:r>
              <a:rPr lang="ru-RU" sz="2200" dirty="0">
                <a:effectLst/>
                <a:ea typeface="Times New Roman" panose="02020603050405020304" pitchFamily="18" charset="0"/>
              </a:rPr>
              <a:t>Выше 1000 Общий дискомфорт, слабость, головная боль. Концентрация внимания падает на треть. Растет число ошибок в работе. Может привести к негативным изменениям в крови. Может вызывать проблемы с дыхательной и кровеносной системами.</a:t>
            </a:r>
          </a:p>
          <a:p>
            <a:pPr algn="just"/>
            <a:r>
              <a:rPr lang="ru-RU" sz="2200" dirty="0">
                <a:effectLst/>
                <a:ea typeface="Times New Roman" panose="02020603050405020304" pitchFamily="18" charset="0"/>
              </a:rPr>
              <a:t>Выше 2000 Количество ошибок в работе сильно возрастает. 70 % сотрудников не могут сосредоточиться на работе.</a:t>
            </a:r>
          </a:p>
          <a:p>
            <a:pPr marL="0" indent="0" algn="just">
              <a:buNone/>
            </a:pPr>
            <a:r>
              <a:rPr lang="ru-RU" sz="2200" dirty="0">
                <a:ea typeface="Times New Roman" panose="02020603050405020304" pitchFamily="18" charset="0"/>
              </a:rPr>
              <a:t>По ГОСТ: 400-1400 </a:t>
            </a:r>
            <a:r>
              <a:rPr lang="en-US" sz="2200" dirty="0">
                <a:ea typeface="Times New Roman" panose="02020603050405020304" pitchFamily="18" charset="0"/>
              </a:rPr>
              <a:t>ppm.</a:t>
            </a:r>
            <a:endParaRPr lang="ru-RU" sz="2200" dirty="0">
              <a:effectLst/>
              <a:ea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ru-RU" sz="2200" dirty="0">
                <a:ea typeface="Times New Roman" panose="02020603050405020304" pitchFamily="18" charset="0"/>
              </a:rPr>
              <a:t>Решение: регулярно проветривать кабинеты и аудитории.</a:t>
            </a:r>
            <a:endParaRPr lang="ru-RU" sz="2200" dirty="0">
              <a:effectLst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7C5FF6-0AB3-F621-F825-83A42F7F8B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5"/>
          <a:stretch/>
        </p:blipFill>
        <p:spPr>
          <a:xfrm>
            <a:off x="7172586" y="3334314"/>
            <a:ext cx="4787405" cy="328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72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6A162D-826C-1DF4-46E6-F6D3EDDFB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ru-RU" dirty="0"/>
              <a:t>Но как?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34B8FF-C136-EACB-24BF-BEA239BB5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396" y="2283486"/>
            <a:ext cx="6165909" cy="39319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Человек не может контролировать уровень </a:t>
            </a:r>
            <a:r>
              <a:rPr lang="en-US" dirty="0"/>
              <a:t>CO2 </a:t>
            </a:r>
            <a:r>
              <a:rPr lang="ru-RU" dirty="0"/>
              <a:t>сам, для этого применяются датчики </a:t>
            </a:r>
            <a:r>
              <a:rPr lang="en-US" dirty="0"/>
              <a:t>CO2. </a:t>
            </a:r>
            <a:r>
              <a:rPr lang="ru-RU" dirty="0"/>
              <a:t>Такие датчики используются в:</a:t>
            </a:r>
          </a:p>
          <a:p>
            <a:r>
              <a:rPr lang="ru-RU" dirty="0"/>
              <a:t>Домах и офисах</a:t>
            </a:r>
          </a:p>
          <a:p>
            <a:r>
              <a:rPr lang="ru-RU" dirty="0"/>
              <a:t>В промышленности, для обнаружения утечек </a:t>
            </a:r>
            <a:r>
              <a:rPr lang="en-US" dirty="0"/>
              <a:t>CO2</a:t>
            </a:r>
            <a:r>
              <a:rPr lang="ru-RU" dirty="0"/>
              <a:t> </a:t>
            </a:r>
          </a:p>
          <a:p>
            <a:r>
              <a:rPr lang="ru-RU" dirty="0"/>
              <a:t>Транспортных средствах</a:t>
            </a:r>
          </a:p>
          <a:p>
            <a:r>
              <a:rPr lang="ru-RU" dirty="0"/>
              <a:t>И еще много где…</a:t>
            </a:r>
          </a:p>
          <a:p>
            <a:pPr marL="0" indent="0">
              <a:buNone/>
            </a:pPr>
            <a:r>
              <a:rPr lang="ru-RU" dirty="0"/>
              <a:t>Высокий уровень углекислого газа влияет на самочувствие, работоспособность и здоровье школьников.</a:t>
            </a:r>
          </a:p>
          <a:p>
            <a:pPr marL="0" indent="0">
              <a:buNone/>
            </a:pPr>
            <a:r>
              <a:rPr lang="ru-RU" dirty="0"/>
              <a:t>Используя датчик </a:t>
            </a:r>
            <a:r>
              <a:rPr lang="en-US" dirty="0"/>
              <a:t>CO2,</a:t>
            </a:r>
            <a:r>
              <a:rPr lang="ru-RU" dirty="0"/>
              <a:t> учитель или же дежурный смогут регулярно и своевременно проветривать кабинет.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A906D3-9782-5853-91D8-C2ED164D4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00" y="243186"/>
            <a:ext cx="4503639" cy="3451299"/>
          </a:xfrm>
          <a:prstGeom prst="rect">
            <a:avLst/>
          </a:prstGeom>
        </p:spPr>
      </p:pic>
      <p:pic>
        <p:nvPicPr>
          <p:cNvPr id="1026" name="Picture 2" descr="Углекислый газ в вашем доме, содержание CO2 - Алмаз Сервис">
            <a:extLst>
              <a:ext uri="{FF2B5EF4-FFF2-40B4-BE49-F238E27FC236}">
                <a16:creationId xmlns:a16="http://schemas.microsoft.com/office/drawing/2014/main" id="{B1FCF693-9A8B-B606-B72C-25789697F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01" y="3694485"/>
            <a:ext cx="4503639" cy="292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7269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3BC4AB-F98E-6904-11C9-C634C0495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проблемы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D65E43-CBA9-4A1D-33F2-4FA8713AD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6802073" cy="3931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/>
              <a:t>В рамках проекта по робототехнике я решил создать датчик углекислого газа, который будет:</a:t>
            </a:r>
          </a:p>
          <a:p>
            <a:r>
              <a:rPr lang="ru-RU" sz="1600" dirty="0"/>
              <a:t>Измерять содержание углекислого газа в окружающей среде</a:t>
            </a:r>
          </a:p>
          <a:p>
            <a:r>
              <a:rPr lang="ru-RU" sz="1600" dirty="0"/>
              <a:t>Выводить показания на дисплей</a:t>
            </a:r>
          </a:p>
          <a:p>
            <a:r>
              <a:rPr lang="ru-RU" sz="1600" dirty="0"/>
              <a:t>Автономным, для работы понадобится лишь источник энергии</a:t>
            </a:r>
          </a:p>
          <a:p>
            <a:r>
              <a:rPr lang="ru-RU" sz="1600" dirty="0"/>
              <a:t>Удобным и компактным в использовании</a:t>
            </a:r>
          </a:p>
          <a:p>
            <a:r>
              <a:rPr lang="ru-RU" sz="1600" dirty="0"/>
              <a:t>Недорогим по себестоимости</a:t>
            </a:r>
          </a:p>
          <a:p>
            <a:pPr marL="0" indent="0">
              <a:buNone/>
            </a:pPr>
            <a:r>
              <a:rPr lang="ru-RU" sz="1600" dirty="0"/>
              <a:t>А также я решил разработать мобильное приложение, которое позволит в онлайн-режиме мониторить показания датчика </a:t>
            </a:r>
            <a:r>
              <a:rPr lang="en-US" sz="1600" dirty="0"/>
              <a:t>CO2. </a:t>
            </a:r>
            <a:endParaRPr lang="ru-RU" sz="1600" dirty="0"/>
          </a:p>
          <a:p>
            <a:pPr marL="0" indent="0">
              <a:buNone/>
            </a:pPr>
            <a:r>
              <a:rPr lang="ru-RU" sz="1600" dirty="0"/>
              <a:t>Для работы этого приложения, установка должна иметь возможность подключения к ней по локальной сети.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5FB92E8-2878-DAD6-4C1B-242A2C09E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2763" y="231518"/>
            <a:ext cx="4007334" cy="22542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6D187E-A58B-8FD4-F548-78798CB21CE0}"/>
              </a:ext>
            </a:extLst>
          </p:cNvPr>
          <p:cNvSpPr txBox="1"/>
          <p:nvPr/>
        </p:nvSpPr>
        <p:spPr>
          <a:xfrm>
            <a:off x="7239699" y="2574730"/>
            <a:ext cx="2969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200" dirty="0"/>
              <a:t>Первый прототип установки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38C06AA-B55F-B0D9-88C8-2E8970C28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1238" y="2896880"/>
            <a:ext cx="2088859" cy="37135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23382E-47BA-9F1A-44B6-1502ABF8BFBD}"/>
              </a:ext>
            </a:extLst>
          </p:cNvPr>
          <p:cNvSpPr txBox="1"/>
          <p:nvPr/>
        </p:nvSpPr>
        <p:spPr>
          <a:xfrm>
            <a:off x="6796481" y="6221570"/>
            <a:ext cx="2969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200" dirty="0"/>
              <a:t>Конечный вид установки</a:t>
            </a:r>
          </a:p>
        </p:txBody>
      </p:sp>
    </p:spTree>
    <p:extLst>
      <p:ext uri="{BB962C8B-B14F-4D97-AF65-F5344CB8AC3E}">
        <p14:creationId xmlns:p14="http://schemas.microsoft.com/office/powerpoint/2010/main" val="3231531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60C97D-454E-5958-1D78-2F34838F4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Комплектующие и выбор стека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654E3D-8517-FB33-B5BC-0DCBB4231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6256789" cy="3931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/>
              <a:t>Я взял данные комплектующие:</a:t>
            </a:r>
          </a:p>
          <a:p>
            <a:r>
              <a:rPr lang="en-US" sz="1600" dirty="0"/>
              <a:t>ESP8266, </a:t>
            </a:r>
            <a:r>
              <a:rPr lang="ru-RU" sz="1600" dirty="0"/>
              <a:t>для соединения с мобильным приложением через локальную сеть</a:t>
            </a:r>
          </a:p>
          <a:p>
            <a:r>
              <a:rPr lang="ru-RU" sz="1600" dirty="0"/>
              <a:t>Датчик </a:t>
            </a:r>
            <a:r>
              <a:rPr lang="en-US" sz="1600" dirty="0"/>
              <a:t>CO2 </a:t>
            </a:r>
            <a:r>
              <a:rPr lang="ru-RU" sz="16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Telaire</a:t>
            </a:r>
            <a:r>
              <a:rPr lang="ru-RU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T6703</a:t>
            </a:r>
            <a:r>
              <a:rPr lang="en-US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 подключением по </a:t>
            </a:r>
            <a:r>
              <a:rPr lang="en-US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I2C</a:t>
            </a:r>
          </a:p>
          <a:p>
            <a:r>
              <a:rPr lang="ru-RU" sz="1600" dirty="0">
                <a:cs typeface="Times New Roman" panose="02020603050405020304" pitchFamily="18" charset="0"/>
              </a:rPr>
              <a:t>Дисплей </a:t>
            </a:r>
            <a:r>
              <a:rPr lang="ru-RU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SSD1306 с подключением по </a:t>
            </a:r>
            <a:r>
              <a:rPr lang="en-US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I2C</a:t>
            </a:r>
            <a:endParaRPr lang="ru-RU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600" dirty="0">
                <a:latin typeface="+mj-lt"/>
              </a:rPr>
              <a:t>И выбрал стек:</a:t>
            </a:r>
          </a:p>
          <a:p>
            <a:r>
              <a:rPr lang="ru-RU" sz="1600" dirty="0">
                <a:latin typeface="+mj-lt"/>
              </a:rPr>
              <a:t>Для программирования </a:t>
            </a:r>
            <a:r>
              <a:rPr lang="en-US" sz="1600" dirty="0">
                <a:latin typeface="+mj-lt"/>
              </a:rPr>
              <a:t>ESP8266 - </a:t>
            </a:r>
            <a:r>
              <a:rPr lang="ru-RU" sz="1600" dirty="0">
                <a:latin typeface="+mj-lt"/>
              </a:rPr>
              <a:t>среду разработки </a:t>
            </a:r>
            <a:r>
              <a:rPr lang="en-US" sz="1600" dirty="0">
                <a:latin typeface="+mj-lt"/>
              </a:rPr>
              <a:t>Arduino IDE </a:t>
            </a:r>
            <a:r>
              <a:rPr lang="ru-RU" sz="1600" dirty="0">
                <a:latin typeface="+mj-lt"/>
              </a:rPr>
              <a:t>и язык </a:t>
            </a:r>
            <a:r>
              <a:rPr lang="en-US" sz="1600" dirty="0">
                <a:latin typeface="+mj-lt"/>
              </a:rPr>
              <a:t>C++</a:t>
            </a:r>
          </a:p>
          <a:p>
            <a:r>
              <a:rPr lang="ru-RU" sz="1600" dirty="0">
                <a:latin typeface="+mj-lt"/>
              </a:rPr>
              <a:t>Для разработки мобильного приложения – </a:t>
            </a:r>
            <a:r>
              <a:rPr lang="en-US" sz="1600" dirty="0">
                <a:latin typeface="+mj-lt"/>
              </a:rPr>
              <a:t>React Native</a:t>
            </a:r>
            <a:endParaRPr lang="ru-RU" sz="1600" dirty="0">
              <a:latin typeface="+mj-lt"/>
            </a:endParaRPr>
          </a:p>
          <a:p>
            <a:pPr marL="0" indent="0">
              <a:buNone/>
            </a:pPr>
            <a:endParaRPr lang="ru-RU" sz="1600" dirty="0">
              <a:latin typeface="+mj-lt"/>
            </a:endParaRPr>
          </a:p>
          <a:p>
            <a:pPr marL="0" indent="0">
              <a:buNone/>
            </a:pPr>
            <a:r>
              <a:rPr lang="ru-RU" sz="1600" dirty="0">
                <a:latin typeface="+mj-lt"/>
              </a:rPr>
              <a:t>Для общения платы с приложением был выбран протокол </a:t>
            </a:r>
            <a:r>
              <a:rPr lang="en-US" sz="1600" dirty="0">
                <a:latin typeface="+mj-lt"/>
              </a:rPr>
              <a:t>HTTP.</a:t>
            </a:r>
          </a:p>
          <a:p>
            <a:endParaRPr lang="ru-RU" sz="1600" dirty="0">
              <a:latin typeface="+mj-l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FC4CE8-942F-95B0-70CF-6D0DDECEB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885" y="4505019"/>
            <a:ext cx="2143125" cy="214312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60F7ED7-22D8-C35B-5DF9-42AA7566C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235" y="2361893"/>
            <a:ext cx="2147775" cy="214312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E4CE050-7126-6524-ADBB-ACA24949D4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434" y="4505019"/>
            <a:ext cx="2143126" cy="21431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9DEBBA-31F5-BAA2-D704-18911F381E99}"/>
              </a:ext>
            </a:extLst>
          </p:cNvPr>
          <p:cNvSpPr txBox="1"/>
          <p:nvPr/>
        </p:nvSpPr>
        <p:spPr>
          <a:xfrm>
            <a:off x="7631657" y="3895710"/>
            <a:ext cx="20553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Выбранные комплектующие</a:t>
            </a:r>
          </a:p>
        </p:txBody>
      </p:sp>
    </p:spTree>
    <p:extLst>
      <p:ext uri="{BB962C8B-B14F-4D97-AF65-F5344CB8AC3E}">
        <p14:creationId xmlns:p14="http://schemas.microsoft.com/office/powerpoint/2010/main" val="3585500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587263-64DC-A361-646C-5A7D2B9FB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Общий механизм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032216-69EE-1C1C-E68C-0F8A0E64B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8001699" cy="3931920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ru-RU" dirty="0"/>
              <a:t>Датчик </a:t>
            </a:r>
            <a:r>
              <a:rPr lang="en-US" dirty="0"/>
              <a:t>CO2 </a:t>
            </a:r>
            <a:r>
              <a:rPr lang="ru-RU" dirty="0"/>
              <a:t>подключается по </a:t>
            </a:r>
            <a:r>
              <a:rPr lang="en-US" dirty="0"/>
              <a:t>I2C </a:t>
            </a:r>
            <a:r>
              <a:rPr lang="ru-RU" dirty="0"/>
              <a:t>к микроконтроллеру </a:t>
            </a:r>
            <a:r>
              <a:rPr lang="en-US" dirty="0"/>
              <a:t>ESP8266</a:t>
            </a:r>
            <a:endParaRPr lang="ru-RU" dirty="0"/>
          </a:p>
          <a:p>
            <a:pPr marL="342900" indent="-342900">
              <a:buAutoNum type="arabicPeriod"/>
            </a:pPr>
            <a:r>
              <a:rPr lang="en-US" dirty="0"/>
              <a:t>ESP8266 </a:t>
            </a:r>
            <a:r>
              <a:rPr lang="ru-RU" dirty="0"/>
              <a:t>регулярно обновляет показания датчика</a:t>
            </a:r>
          </a:p>
          <a:p>
            <a:pPr marL="342900" indent="-342900">
              <a:buAutoNum type="arabicPeriod"/>
            </a:pPr>
            <a:r>
              <a:rPr lang="ru-RU" dirty="0"/>
              <a:t>Показания выводятся на дисплей</a:t>
            </a:r>
          </a:p>
          <a:p>
            <a:pPr marL="342900" indent="-342900">
              <a:buAutoNum type="arabicPeriod"/>
            </a:pPr>
            <a:r>
              <a:rPr lang="ru-RU" dirty="0"/>
              <a:t>При отправке </a:t>
            </a:r>
            <a:r>
              <a:rPr lang="en-US" dirty="0"/>
              <a:t>HTTP </a:t>
            </a:r>
            <a:r>
              <a:rPr lang="ru-RU" dirty="0"/>
              <a:t>запроса на адрес локальной сети </a:t>
            </a:r>
            <a:r>
              <a:rPr lang="en-US" dirty="0">
                <a:hlinkClick r:id="rId2"/>
              </a:rPr>
              <a:t>http://192.168.4.1</a:t>
            </a:r>
            <a:r>
              <a:rPr lang="ru-RU" dirty="0"/>
              <a:t>,</a:t>
            </a:r>
            <a:r>
              <a:rPr lang="en-US" dirty="0"/>
              <a:t> ESP8266</a:t>
            </a:r>
            <a:r>
              <a:rPr lang="ru-RU" dirty="0"/>
              <a:t> отвечает показаниями датчика</a:t>
            </a:r>
            <a:r>
              <a:rPr lang="en-US" dirty="0"/>
              <a:t> </a:t>
            </a:r>
            <a:endParaRPr lang="ru-RU" dirty="0"/>
          </a:p>
          <a:p>
            <a:pPr marL="342900" indent="-342900">
              <a:buAutoNum type="arabicPeriod"/>
            </a:pPr>
            <a:r>
              <a:rPr lang="ru-RU" dirty="0"/>
              <a:t>Мобильное приложение регулярно отправляет запросы и получает свежие показания датчика </a:t>
            </a:r>
            <a:r>
              <a:rPr lang="en-US" dirty="0"/>
              <a:t>CO2. </a:t>
            </a:r>
            <a:r>
              <a:rPr lang="ru-RU" dirty="0"/>
              <a:t>В приложении хранится история измерений, а также есть возможность обновить показания вручную.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5D1A644-0678-C831-579F-216D04A17C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94" b="7156"/>
          <a:stretch/>
        </p:blipFill>
        <p:spPr>
          <a:xfrm>
            <a:off x="9395178" y="1770077"/>
            <a:ext cx="2555813" cy="493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71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E41424-48B4-95C2-3C89-8424359F2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Демонстрация проекта</a:t>
            </a:r>
          </a:p>
        </p:txBody>
      </p:sp>
      <p:pic>
        <p:nvPicPr>
          <p:cNvPr id="10" name="video_2024-02-20_22-11-11">
            <a:hlinkClick r:id="" action="ppaction://media"/>
            <a:extLst>
              <a:ext uri="{FF2B5EF4-FFF2-40B4-BE49-F238E27FC236}">
                <a16:creationId xmlns:a16="http://schemas.microsoft.com/office/drawing/2014/main" id="{2441F91C-42CC-99DB-32ED-66412C3C16C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0325" y="2103438"/>
            <a:ext cx="6991350" cy="3932237"/>
          </a:xfrm>
        </p:spPr>
      </p:pic>
    </p:spTree>
    <p:extLst>
      <p:ext uri="{BB962C8B-B14F-4D97-AF65-F5344CB8AC3E}">
        <p14:creationId xmlns:p14="http://schemas.microsoft.com/office/powerpoint/2010/main" val="2755772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1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авон">
  <a:themeElements>
    <a:clrScheme name="Савон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Савон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аво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TM03457510[[fn=Савон]]</Template>
  <TotalTime>113</TotalTime>
  <Words>430</Words>
  <Application>Microsoft Office PowerPoint</Application>
  <PresentationFormat>Широкоэкранный</PresentationFormat>
  <Paragraphs>50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Calibri</vt:lpstr>
      <vt:lpstr>Century Gothic</vt:lpstr>
      <vt:lpstr>Garamond</vt:lpstr>
      <vt:lpstr>Times New Roman</vt:lpstr>
      <vt:lpstr>Савон</vt:lpstr>
      <vt:lpstr>Датчик Co2</vt:lpstr>
      <vt:lpstr>Проблема</vt:lpstr>
      <vt:lpstr>Но как?</vt:lpstr>
      <vt:lpstr>Решение проблемы</vt:lpstr>
      <vt:lpstr>Комплектующие и выбор стека</vt:lpstr>
      <vt:lpstr>Общий механизм работы</vt:lpstr>
      <vt:lpstr>Демонстрация проекта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Датчик Co2</dc:title>
  <dc:creator>Денис Шерстнев</dc:creator>
  <cp:lastModifiedBy>Денис Шерстнев</cp:lastModifiedBy>
  <cp:revision>1</cp:revision>
  <dcterms:created xsi:type="dcterms:W3CDTF">2024-02-19T15:56:36Z</dcterms:created>
  <dcterms:modified xsi:type="dcterms:W3CDTF">2024-02-20T19:19:39Z</dcterms:modified>
</cp:coreProperties>
</file>

<file path=docProps/thumbnail.jpeg>
</file>